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2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0" d="100"/>
          <a:sy n="70" d="100"/>
        </p:scale>
        <p:origin x="60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7349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9686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Starting a Premium Shoe Business</a:t>
            </a:r>
            <a:endParaRPr lang="en-US" sz="6162" dirty="0"/>
          </a:p>
        </p:txBody>
      </p:sp>
      <p:sp>
        <p:nvSpPr>
          <p:cNvPr id="6" name="Text 2"/>
          <p:cNvSpPr/>
          <p:nvPr/>
        </p:nvSpPr>
        <p:spPr>
          <a:xfrm>
            <a:off x="6280190" y="5189458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premium shoe business will offer accurate selection of high-quality, stylish footwear for discerning customers. The focus will be on craftsmanship, premium materials, and personalized customer service to create an elevated shopping experience.</a:t>
            </a:r>
            <a:endParaRPr lang="en-US" sz="178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358509"/>
            <a:ext cx="8392954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Business Overview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Retail Store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modern, inviting retail space in a high-traffic shopping district that showcases the brand's premium shoes.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634264"/>
            <a:ext cx="299323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E-commerce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user-friendly website with an intuitive online shopping experience and seamless order fulfillment.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634264"/>
            <a:ext cx="3182898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Brand Identity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distinct visual identity, including a memorable logo, high-quality packaging, and a cohesive brand aesthetic.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7315" y="952024"/>
            <a:ext cx="6690479" cy="581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77"/>
              </a:lnSpc>
              <a:buNone/>
            </a:pPr>
            <a:r>
              <a:rPr lang="en-US" sz="3662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Target Customers</a:t>
            </a:r>
            <a:endParaRPr lang="en-US" sz="366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7315" y="1812250"/>
            <a:ext cx="464939" cy="46493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37315" y="2463165"/>
            <a:ext cx="5056584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9"/>
              </a:lnSpc>
              <a:buNone/>
            </a:pPr>
            <a:r>
              <a:rPr lang="en-US" sz="18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Fashion-conscious Women</a:t>
            </a:r>
            <a:endParaRPr lang="en-US" sz="1831" dirty="0"/>
          </a:p>
        </p:txBody>
      </p:sp>
      <p:sp>
        <p:nvSpPr>
          <p:cNvPr id="8" name="Text 3"/>
          <p:cNvSpPr/>
          <p:nvPr/>
        </p:nvSpPr>
        <p:spPr>
          <a:xfrm>
            <a:off x="6137315" y="2865358"/>
            <a:ext cx="7842171" cy="297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3"/>
              </a:lnSpc>
              <a:buNone/>
            </a:pPr>
            <a:r>
              <a:rPr lang="en-US" sz="146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Discerning women who value quality, style, and exclusivity in their footwear.</a:t>
            </a:r>
            <a:endParaRPr lang="en-US" sz="146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7315" y="3720822"/>
            <a:ext cx="464939" cy="46493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37315" y="4371737"/>
            <a:ext cx="2325053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9"/>
              </a:lnSpc>
              <a:buNone/>
            </a:pPr>
            <a:r>
              <a:rPr lang="en-US" sz="18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Stylish Men</a:t>
            </a:r>
            <a:endParaRPr lang="en-US" sz="1831" dirty="0"/>
          </a:p>
        </p:txBody>
      </p:sp>
      <p:sp>
        <p:nvSpPr>
          <p:cNvPr id="11" name="Text 5"/>
          <p:cNvSpPr/>
          <p:nvPr/>
        </p:nvSpPr>
        <p:spPr>
          <a:xfrm>
            <a:off x="6137315" y="4773930"/>
            <a:ext cx="7842171" cy="595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43"/>
              </a:lnSpc>
              <a:buNone/>
            </a:pPr>
            <a:r>
              <a:rPr lang="en-US" sz="146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Affluent men who appreciate well-crafted, premium shoes that complement their sophisticated wardrobes.</a:t>
            </a:r>
            <a:endParaRPr lang="en-US" sz="146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37315" y="5926931"/>
            <a:ext cx="464939" cy="46493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137315" y="6577846"/>
            <a:ext cx="5048012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9"/>
              </a:lnSpc>
              <a:buNone/>
            </a:pPr>
            <a:r>
              <a:rPr lang="en-US" sz="18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Special Occasion Shoppers</a:t>
            </a:r>
            <a:endParaRPr lang="en-US" sz="1831" dirty="0"/>
          </a:p>
        </p:txBody>
      </p:sp>
      <p:sp>
        <p:nvSpPr>
          <p:cNvPr id="14" name="Text 7"/>
          <p:cNvSpPr/>
          <p:nvPr/>
        </p:nvSpPr>
        <p:spPr>
          <a:xfrm>
            <a:off x="6137315" y="6980039"/>
            <a:ext cx="7842171" cy="297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3"/>
              </a:lnSpc>
              <a:buNone/>
            </a:pPr>
            <a:r>
              <a:rPr lang="en-US" sz="146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Customers seeking high-end shoes for weddings, galas, and other formal events.</a:t>
            </a:r>
            <a:endParaRPr lang="en-US" sz="146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1969" y="1088469"/>
            <a:ext cx="7538442" cy="6656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42"/>
              </a:lnSpc>
              <a:buNone/>
            </a:pPr>
            <a:r>
              <a:rPr lang="en-US" sz="4193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Streams</a:t>
            </a:r>
            <a:endParaRPr lang="en-US" sz="4193" dirty="0"/>
          </a:p>
        </p:txBody>
      </p:sp>
      <p:sp>
        <p:nvSpPr>
          <p:cNvPr id="6" name="Shape 2"/>
          <p:cNvSpPr/>
          <p:nvPr/>
        </p:nvSpPr>
        <p:spPr>
          <a:xfrm>
            <a:off x="6231969" y="2073593"/>
            <a:ext cx="3719989" cy="2256830"/>
          </a:xfrm>
          <a:prstGeom prst="roundRect">
            <a:avLst>
              <a:gd name="adj" fmla="val 396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52592" y="2294215"/>
            <a:ext cx="2662714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1"/>
              </a:lnSpc>
              <a:buNone/>
            </a:pPr>
            <a:r>
              <a:rPr lang="en-US" sz="209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Retail Sales</a:t>
            </a:r>
            <a:endParaRPr lang="en-US" sz="2097" dirty="0"/>
          </a:p>
        </p:txBody>
      </p:sp>
      <p:sp>
        <p:nvSpPr>
          <p:cNvPr id="8" name="Text 4"/>
          <p:cNvSpPr/>
          <p:nvPr/>
        </p:nvSpPr>
        <p:spPr>
          <a:xfrm>
            <a:off x="6452592" y="2754749"/>
            <a:ext cx="3278743" cy="10222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4"/>
              </a:lnSpc>
              <a:buNone/>
            </a:pPr>
            <a:r>
              <a:rPr lang="en-US" sz="16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from in-store and online sales of premium shoes, accessories, and related products.</a:t>
            </a:r>
            <a:endParaRPr lang="en-US" sz="1677" dirty="0"/>
          </a:p>
        </p:txBody>
      </p:sp>
      <p:sp>
        <p:nvSpPr>
          <p:cNvPr id="9" name="Shape 5"/>
          <p:cNvSpPr/>
          <p:nvPr/>
        </p:nvSpPr>
        <p:spPr>
          <a:xfrm>
            <a:off x="10164961" y="2073593"/>
            <a:ext cx="3719989" cy="2256830"/>
          </a:xfrm>
          <a:prstGeom prst="roundRect">
            <a:avLst>
              <a:gd name="adj" fmla="val 396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85584" y="2294215"/>
            <a:ext cx="3278743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1"/>
              </a:lnSpc>
              <a:buNone/>
            </a:pPr>
            <a:r>
              <a:rPr lang="en-US" sz="209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Customization Services</a:t>
            </a:r>
            <a:endParaRPr lang="en-US" sz="2097" dirty="0"/>
          </a:p>
        </p:txBody>
      </p:sp>
      <p:sp>
        <p:nvSpPr>
          <p:cNvPr id="11" name="Text 7"/>
          <p:cNvSpPr/>
          <p:nvPr/>
        </p:nvSpPr>
        <p:spPr>
          <a:xfrm>
            <a:off x="10385584" y="3087529"/>
            <a:ext cx="3278743" cy="10222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4"/>
              </a:lnSpc>
              <a:buNone/>
            </a:pPr>
            <a:r>
              <a:rPr lang="en-US" sz="16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Offering customers the ability to customize shoes with personalized designs, materials, and finishes.</a:t>
            </a:r>
            <a:endParaRPr lang="en-US" sz="1677" dirty="0"/>
          </a:p>
        </p:txBody>
      </p:sp>
      <p:sp>
        <p:nvSpPr>
          <p:cNvPr id="12" name="Shape 8"/>
          <p:cNvSpPr/>
          <p:nvPr/>
        </p:nvSpPr>
        <p:spPr>
          <a:xfrm>
            <a:off x="6231969" y="4543425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452592" y="4764048"/>
            <a:ext cx="3278743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1"/>
              </a:lnSpc>
              <a:buNone/>
            </a:pPr>
            <a:r>
              <a:rPr lang="en-US" sz="209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Loyalty Program</a:t>
            </a:r>
            <a:endParaRPr lang="en-US" sz="2097" dirty="0"/>
          </a:p>
        </p:txBody>
      </p:sp>
      <p:sp>
        <p:nvSpPr>
          <p:cNvPr id="14" name="Text 10"/>
          <p:cNvSpPr/>
          <p:nvPr/>
        </p:nvSpPr>
        <p:spPr>
          <a:xfrm>
            <a:off x="6452592" y="5557361"/>
            <a:ext cx="3278743" cy="13630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4"/>
              </a:lnSpc>
              <a:buNone/>
            </a:pPr>
            <a:r>
              <a:rPr lang="en-US" sz="16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membership-based program that provides exclusive offers, early access to new releases, and other benefits.</a:t>
            </a:r>
            <a:endParaRPr lang="en-US" sz="1677" dirty="0"/>
          </a:p>
        </p:txBody>
      </p:sp>
      <p:sp>
        <p:nvSpPr>
          <p:cNvPr id="15" name="Shape 11"/>
          <p:cNvSpPr/>
          <p:nvPr/>
        </p:nvSpPr>
        <p:spPr>
          <a:xfrm>
            <a:off x="10164961" y="4543425"/>
            <a:ext cx="3719989" cy="2597587"/>
          </a:xfrm>
          <a:prstGeom prst="roundRect">
            <a:avLst>
              <a:gd name="adj" fmla="val 344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385584" y="4764048"/>
            <a:ext cx="3278743" cy="66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1"/>
              </a:lnSpc>
              <a:buNone/>
            </a:pPr>
            <a:r>
              <a:rPr lang="en-US" sz="209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Wholesale Partnerships</a:t>
            </a:r>
            <a:endParaRPr lang="en-US" sz="2097" dirty="0"/>
          </a:p>
        </p:txBody>
      </p:sp>
      <p:sp>
        <p:nvSpPr>
          <p:cNvPr id="17" name="Text 13"/>
          <p:cNvSpPr/>
          <p:nvPr/>
        </p:nvSpPr>
        <p:spPr>
          <a:xfrm>
            <a:off x="10385584" y="5557361"/>
            <a:ext cx="3278743" cy="10222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4"/>
              </a:lnSpc>
              <a:buNone/>
            </a:pPr>
            <a:r>
              <a:rPr lang="en-US" sz="16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Selling wholesale to select retailers and boutiques that align with the brand's premium positioning.</a:t>
            </a:r>
            <a:endParaRPr lang="en-US" sz="167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01"/>
              </a:lnSpc>
              <a:buNone/>
            </a:pPr>
            <a:r>
              <a:rPr lang="en-US" sz="4161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Marketing Strategies</a:t>
            </a:r>
            <a:endParaRPr lang="en-US" sz="4161" dirty="0"/>
          </a:p>
        </p:txBody>
      </p:sp>
      <p:sp>
        <p:nvSpPr>
          <p:cNvPr id="6" name="Shape 2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388338"/>
            </a:avLst>
          </a:prstGeom>
          <a:solidFill>
            <a:srgbClr val="6D9121"/>
          </a:solidFill>
          <a:ln/>
        </p:spPr>
      </p:sp>
      <p:sp>
        <p:nvSpPr>
          <p:cNvPr id="7" name="Shape 3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6D9121"/>
          </a:solidFill>
          <a:ln/>
        </p:spPr>
      </p:sp>
      <p:sp>
        <p:nvSpPr>
          <p:cNvPr id="8" name="Shape 4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459141" y="2705457"/>
            <a:ext cx="167759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496" dirty="0"/>
          </a:p>
        </p:txBody>
      </p:sp>
      <p:sp>
        <p:nvSpPr>
          <p:cNvPr id="10" name="Text 6"/>
          <p:cNvSpPr/>
          <p:nvPr/>
        </p:nvSpPr>
        <p:spPr>
          <a:xfrm>
            <a:off x="7705487" y="2599849"/>
            <a:ext cx="3410903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Digital Presence</a:t>
            </a:r>
            <a:endParaRPr lang="en-US" sz="2080" dirty="0"/>
          </a:p>
        </p:txBody>
      </p:sp>
      <p:sp>
        <p:nvSpPr>
          <p:cNvPr id="11" name="Text 7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Establish a strong online brand through a visually appealing website, engaging social media, and targeted digital advertising.</a:t>
            </a:r>
            <a:endParaRPr lang="en-US" sz="1664" dirty="0"/>
          </a:p>
        </p:txBody>
      </p:sp>
      <p:sp>
        <p:nvSpPr>
          <p:cNvPr id="12" name="Shape 8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6D9121"/>
          </a:solidFill>
          <a:ln/>
        </p:spPr>
      </p:sp>
      <p:sp>
        <p:nvSpPr>
          <p:cNvPr id="13" name="Shape 9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84131" y="4472702"/>
            <a:ext cx="317897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496" dirty="0"/>
          </a:p>
        </p:txBody>
      </p:sp>
      <p:sp>
        <p:nvSpPr>
          <p:cNvPr id="15" name="Text 11"/>
          <p:cNvSpPr/>
          <p:nvPr/>
        </p:nvSpPr>
        <p:spPr>
          <a:xfrm>
            <a:off x="7705487" y="4367093"/>
            <a:ext cx="4861203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Influencer Partnerships</a:t>
            </a:r>
            <a:endParaRPr lang="en-US" sz="2080" dirty="0"/>
          </a:p>
        </p:txBody>
      </p:sp>
      <p:sp>
        <p:nvSpPr>
          <p:cNvPr id="16" name="Text 12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Collaborate with fashion influencers and celebrities to raise brand awareness and drive customer acquisition.</a:t>
            </a:r>
            <a:endParaRPr lang="en-US" sz="1664" dirty="0"/>
          </a:p>
        </p:txBody>
      </p:sp>
      <p:sp>
        <p:nvSpPr>
          <p:cNvPr id="17" name="Shape 13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6D9121"/>
          </a:solidFill>
          <a:ln/>
        </p:spPr>
      </p:sp>
      <p:sp>
        <p:nvSpPr>
          <p:cNvPr id="18" name="Shape 14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375797" y="6239947"/>
            <a:ext cx="334447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496" dirty="0"/>
          </a:p>
        </p:txBody>
      </p:sp>
      <p:sp>
        <p:nvSpPr>
          <p:cNvPr id="20" name="Text 16"/>
          <p:cNvSpPr/>
          <p:nvPr/>
        </p:nvSpPr>
        <p:spPr>
          <a:xfrm>
            <a:off x="7705487" y="6134338"/>
            <a:ext cx="3512344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Exclusive Events</a:t>
            </a:r>
            <a:endParaRPr lang="en-US" sz="2080" dirty="0"/>
          </a:p>
        </p:txBody>
      </p:sp>
      <p:sp>
        <p:nvSpPr>
          <p:cNvPr id="21" name="Text 17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Host invitation-only events, such as product launches and trunk shows, to foster a sense of exclusivity and community.</a:t>
            </a:r>
            <a:endParaRPr lang="en-US" sz="166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216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4020" y="3361015"/>
            <a:ext cx="9764435" cy="6554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61"/>
              </a:lnSpc>
              <a:buNone/>
            </a:pPr>
            <a:r>
              <a:rPr lang="en-US" sz="4129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Operational Challenges</a:t>
            </a:r>
            <a:endParaRPr lang="en-US" sz="4129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020" y="4331018"/>
            <a:ext cx="4387453" cy="83891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43689" y="5484495"/>
            <a:ext cx="3968115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Supply Chain Management</a:t>
            </a:r>
            <a:endParaRPr lang="en-US" sz="2064" dirty="0"/>
          </a:p>
        </p:txBody>
      </p:sp>
      <p:sp>
        <p:nvSpPr>
          <p:cNvPr id="8" name="Text 3"/>
          <p:cNvSpPr/>
          <p:nvPr/>
        </p:nvSpPr>
        <p:spPr>
          <a:xfrm>
            <a:off x="943689" y="6265545"/>
            <a:ext cx="3968115" cy="10069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2"/>
              </a:lnSpc>
              <a:buNone/>
            </a:pPr>
            <a:r>
              <a:rPr lang="en-US" sz="165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Ensuring a reliable and sustainable supply of high-quality materials and components from global partners.</a:t>
            </a:r>
            <a:endParaRPr lang="en-US" sz="165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1473" y="4331018"/>
            <a:ext cx="4387453" cy="83891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331143" y="5484495"/>
            <a:ext cx="3968115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Inventory Optimization</a:t>
            </a:r>
            <a:endParaRPr lang="en-US" sz="2064" dirty="0"/>
          </a:p>
        </p:txBody>
      </p:sp>
      <p:sp>
        <p:nvSpPr>
          <p:cNvPr id="11" name="Text 5"/>
          <p:cNvSpPr/>
          <p:nvPr/>
        </p:nvSpPr>
        <p:spPr>
          <a:xfrm>
            <a:off x="5331143" y="6265545"/>
            <a:ext cx="3968115" cy="10069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2"/>
              </a:lnSpc>
              <a:buNone/>
            </a:pPr>
            <a:r>
              <a:rPr lang="en-US" sz="165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Balancing inventory levels to meet fluctuating customer demand while minimizing waste and excess stock.</a:t>
            </a:r>
            <a:endParaRPr lang="en-US" sz="165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8927" y="4331018"/>
            <a:ext cx="4387453" cy="83891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718596" y="5484495"/>
            <a:ext cx="372106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Talent Acquisition</a:t>
            </a:r>
            <a:endParaRPr lang="en-US" sz="2064" dirty="0"/>
          </a:p>
        </p:txBody>
      </p:sp>
      <p:sp>
        <p:nvSpPr>
          <p:cNvPr id="14" name="Text 7"/>
          <p:cNvSpPr/>
          <p:nvPr/>
        </p:nvSpPr>
        <p:spPr>
          <a:xfrm>
            <a:off x="9718596" y="5937885"/>
            <a:ext cx="3968115" cy="1342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2"/>
              </a:lnSpc>
              <a:buNone/>
            </a:pPr>
            <a:r>
              <a:rPr lang="en-US" sz="165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Attracting and retaining skilled professionals in design, sales, and customer service to uphold the brand's standards.</a:t>
            </a:r>
            <a:endParaRPr lang="en-US" sz="165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358</Words>
  <Application>Microsoft Office PowerPoint</Application>
  <PresentationFormat>Custom</PresentationFormat>
  <Paragraphs>48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Alish Katuwal</cp:lastModifiedBy>
  <cp:revision>3</cp:revision>
  <dcterms:created xsi:type="dcterms:W3CDTF">2024-08-04T04:02:22Z</dcterms:created>
  <dcterms:modified xsi:type="dcterms:W3CDTF">2024-08-04T04:48:38Z</dcterms:modified>
</cp:coreProperties>
</file>